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62" r:id="rId2"/>
    <p:sldId id="258" r:id="rId3"/>
    <p:sldId id="263" r:id="rId4"/>
    <p:sldId id="265" r:id="rId5"/>
    <p:sldId id="269" r:id="rId6"/>
    <p:sldId id="261" r:id="rId7"/>
    <p:sldId id="256" r:id="rId8"/>
    <p:sldId id="257" r:id="rId9"/>
    <p:sldId id="267" r:id="rId10"/>
    <p:sldId id="268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C942D-2BD0-4781-B175-5E524C6450A2}" type="datetimeFigureOut">
              <a:rPr lang="en-US" smtClean="0"/>
              <a:pPr/>
              <a:t>7/5/13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D56E8-CED5-4FF9-A0C9-B299A4CABD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23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396B-27AB-DC45-8093-048C9AEC54A4}" type="datetimeFigureOut">
              <a:rPr lang="en-US" smtClean="0"/>
              <a:pPr/>
              <a:t>7/5/13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8AC3-22AB-BA4A-A8B0-363AC8143B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3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396B-27AB-DC45-8093-048C9AEC54A4}" type="datetimeFigureOut">
              <a:rPr lang="en-US" smtClean="0"/>
              <a:pPr/>
              <a:t>7/5/13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8AC3-22AB-BA4A-A8B0-363AC8143B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55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396B-27AB-DC45-8093-048C9AEC54A4}" type="datetimeFigureOut">
              <a:rPr lang="en-US" smtClean="0"/>
              <a:pPr/>
              <a:t>7/5/13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8AC3-22AB-BA4A-A8B0-363AC8143B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4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396B-27AB-DC45-8093-048C9AEC54A4}" type="datetimeFigureOut">
              <a:rPr lang="en-US" smtClean="0"/>
              <a:pPr/>
              <a:t>7/5/13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8AC3-22AB-BA4A-A8B0-363AC8143B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7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396B-27AB-DC45-8093-048C9AEC54A4}" type="datetimeFigureOut">
              <a:rPr lang="en-US" smtClean="0"/>
              <a:pPr/>
              <a:t>7/5/13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8AC3-22AB-BA4A-A8B0-363AC8143B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37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396B-27AB-DC45-8093-048C9AEC54A4}" type="datetimeFigureOut">
              <a:rPr lang="en-US" smtClean="0"/>
              <a:pPr/>
              <a:t>7/5/13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8AC3-22AB-BA4A-A8B0-363AC8143B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1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396B-27AB-DC45-8093-048C9AEC54A4}" type="datetimeFigureOut">
              <a:rPr lang="en-US" smtClean="0"/>
              <a:pPr/>
              <a:t>7/5/13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8AC3-22AB-BA4A-A8B0-363AC8143B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396B-27AB-DC45-8093-048C9AEC54A4}" type="datetimeFigureOut">
              <a:rPr lang="en-US" smtClean="0"/>
              <a:pPr/>
              <a:t>7/5/13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8AC3-22AB-BA4A-A8B0-363AC8143B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2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396B-27AB-DC45-8093-048C9AEC54A4}" type="datetimeFigureOut">
              <a:rPr lang="en-US" smtClean="0"/>
              <a:pPr/>
              <a:t>7/5/13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8AC3-22AB-BA4A-A8B0-363AC8143B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6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396B-27AB-DC45-8093-048C9AEC54A4}" type="datetimeFigureOut">
              <a:rPr lang="en-US" smtClean="0"/>
              <a:pPr/>
              <a:t>7/5/13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8AC3-22AB-BA4A-A8B0-363AC8143B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2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8396B-27AB-DC45-8093-048C9AEC54A4}" type="datetimeFigureOut">
              <a:rPr lang="en-US" smtClean="0"/>
              <a:pPr/>
              <a:t>7/5/13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8AC3-22AB-BA4A-A8B0-363AC8143B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0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8396B-27AB-DC45-8093-048C9AEC54A4}" type="datetimeFigureOut">
              <a:rPr lang="en-US" smtClean="0"/>
              <a:pPr/>
              <a:t>7/5/13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A8AC3-22AB-BA4A-A8B0-363AC8143B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3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Calibri"/>
                <a:cs typeface="Calibri"/>
              </a:rPr>
              <a:t>Aim and prediction </a:t>
            </a:r>
            <a:endParaRPr lang="en-US" sz="4000" u="sng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I have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Written an aim which starts with:</a:t>
            </a:r>
          </a:p>
          <a:p>
            <a:pPr lvl="1">
              <a:buFont typeface="Arial" pitchFamily="34" charset="0"/>
              <a:buChar char="•"/>
            </a:pPr>
            <a:r>
              <a:rPr lang="es-ES" dirty="0" err="1" smtClean="0">
                <a:ea typeface="ＭＳ 明朝"/>
                <a:cs typeface="Calibri"/>
              </a:rPr>
              <a:t>To</a:t>
            </a:r>
            <a:r>
              <a:rPr lang="es-ES" dirty="0" smtClean="0">
                <a:ea typeface="ＭＳ 明朝"/>
                <a:cs typeface="Calibri"/>
              </a:rPr>
              <a:t> </a:t>
            </a:r>
            <a:r>
              <a:rPr lang="es-ES" dirty="0" err="1" smtClean="0">
                <a:ea typeface="ＭＳ 明朝"/>
                <a:cs typeface="Calibri"/>
              </a:rPr>
              <a:t>find</a:t>
            </a:r>
            <a:r>
              <a:rPr lang="es-ES" dirty="0" smtClean="0">
                <a:ea typeface="ＭＳ 明朝"/>
                <a:cs typeface="Calibri"/>
              </a:rPr>
              <a:t> </a:t>
            </a:r>
            <a:r>
              <a:rPr lang="es-ES" dirty="0" err="1" smtClean="0">
                <a:ea typeface="ＭＳ 明朝"/>
                <a:cs typeface="Calibri"/>
              </a:rPr>
              <a:t>out</a:t>
            </a:r>
            <a:r>
              <a:rPr lang="es-ES" dirty="0" smtClean="0">
                <a:ea typeface="ＭＳ 明朝"/>
                <a:cs typeface="Calibri"/>
              </a:rPr>
              <a:t>..</a:t>
            </a:r>
          </a:p>
          <a:p>
            <a:pPr lvl="1">
              <a:buFont typeface="Arial" pitchFamily="34" charset="0"/>
              <a:buChar char="•"/>
            </a:pPr>
            <a:r>
              <a:rPr lang="es-ES" dirty="0" err="1" smtClean="0">
                <a:ea typeface="ＭＳ 明朝"/>
                <a:cs typeface="Calibri"/>
              </a:rPr>
              <a:t>To</a:t>
            </a:r>
            <a:r>
              <a:rPr lang="es-ES" dirty="0" smtClean="0">
                <a:ea typeface="ＭＳ 明朝"/>
                <a:cs typeface="Calibri"/>
              </a:rPr>
              <a:t> </a:t>
            </a:r>
            <a:r>
              <a:rPr lang="es-ES" dirty="0" err="1" smtClean="0">
                <a:ea typeface="ＭＳ 明朝"/>
                <a:cs typeface="Calibri"/>
              </a:rPr>
              <a:t>investigate</a:t>
            </a:r>
            <a:r>
              <a:rPr lang="es-ES" dirty="0" smtClean="0">
                <a:ea typeface="ＭＳ 明朝"/>
                <a:cs typeface="Calibri"/>
              </a:rPr>
              <a:t>…</a:t>
            </a:r>
          </a:p>
          <a:p>
            <a:pPr lvl="1">
              <a:buFont typeface="Arial" pitchFamily="34" charset="0"/>
              <a:buChar char="•"/>
            </a:pPr>
            <a:r>
              <a:rPr lang="es-ES" dirty="0" err="1" smtClean="0">
                <a:ea typeface="ＭＳ 明朝"/>
                <a:cs typeface="Calibri"/>
              </a:rPr>
              <a:t>To</a:t>
            </a:r>
            <a:r>
              <a:rPr lang="es-ES" dirty="0" smtClean="0">
                <a:ea typeface="ＭＳ 明朝"/>
                <a:cs typeface="Calibri"/>
              </a:rPr>
              <a:t> </a:t>
            </a:r>
            <a:r>
              <a:rPr lang="es-ES" dirty="0" err="1" smtClean="0">
                <a:ea typeface="ＭＳ 明朝"/>
                <a:cs typeface="Calibri"/>
              </a:rPr>
              <a:t>discover</a:t>
            </a:r>
            <a:r>
              <a:rPr lang="es-ES" dirty="0" smtClean="0">
                <a:ea typeface="ＭＳ 明朝"/>
                <a:cs typeface="Calibri"/>
              </a:rPr>
              <a:t>…</a:t>
            </a:r>
            <a:endParaRPr lang="es-ES" dirty="0" smtClean="0">
              <a:latin typeface="Calibri"/>
              <a:ea typeface="ＭＳ 明朝"/>
              <a:cs typeface="Calibri"/>
            </a:endParaRPr>
          </a:p>
          <a:p>
            <a:pPr lvl="0">
              <a:buFont typeface="Wingdings"/>
              <a:buChar char=""/>
            </a:pPr>
            <a:r>
              <a:rPr lang="es-ES" dirty="0" err="1" smtClean="0">
                <a:latin typeface="Calibri"/>
                <a:ea typeface="ＭＳ 明朝"/>
                <a:cs typeface="Calibri"/>
              </a:rPr>
              <a:t>Written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a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prediction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that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includes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the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word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because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.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E.g.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I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think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that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…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because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….</a:t>
            </a:r>
          </a:p>
          <a:p>
            <a:pPr lvl="0">
              <a:buFont typeface="Wingdings"/>
              <a:buChar char=""/>
            </a:pPr>
            <a:endParaRPr lang="en-US" dirty="0" smtClean="0">
              <a:effectLst/>
              <a:latin typeface="Calibri"/>
              <a:ea typeface="ＭＳ 明朝"/>
              <a:cs typeface="Calibri"/>
            </a:endParaRPr>
          </a:p>
          <a:p>
            <a:pPr>
              <a:buFont typeface="Wingdings" pitchFamily="2" charset="2"/>
              <a:buChar char="q"/>
            </a:pPr>
            <a:endParaRPr lang="en-US" dirty="0" smtClean="0">
              <a:effectLst/>
              <a:latin typeface="Calibri"/>
              <a:ea typeface="ＭＳ 明朝"/>
              <a:cs typeface="Calibri"/>
            </a:endParaRP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8235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Calibri"/>
                <a:cs typeface="Calibri"/>
              </a:rPr>
              <a:t>Evaluation </a:t>
            </a:r>
            <a:endParaRPr lang="en-US" sz="4000" u="sng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I have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Tried to explain any anomalous results (why did they happen?</a:t>
            </a:r>
          </a:p>
          <a:p>
            <a:pPr lvl="0">
              <a:buFont typeface="Wingdings"/>
              <a:buChar char=""/>
            </a:pP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Said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what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is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good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about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my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method</a:t>
            </a:r>
            <a:endParaRPr lang="es-ES" dirty="0" smtClean="0">
              <a:effectLst/>
              <a:latin typeface="Calibri"/>
              <a:ea typeface="ＭＳ 明朝"/>
              <a:cs typeface="Calibri"/>
            </a:endParaRPr>
          </a:p>
          <a:p>
            <a:pPr lvl="0">
              <a:buFont typeface="Wingdings"/>
              <a:buChar char=""/>
            </a:pPr>
            <a:r>
              <a:rPr lang="es-ES" dirty="0" smtClean="0">
                <a:latin typeface="Calibri"/>
                <a:ea typeface="ＭＳ 明朝"/>
                <a:cs typeface="Calibri"/>
              </a:rPr>
              <a:t>Said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how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I can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improve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my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method</a:t>
            </a:r>
            <a:endParaRPr lang="es-ES" dirty="0" smtClean="0">
              <a:latin typeface="Calibri"/>
              <a:ea typeface="ＭＳ 明朝"/>
              <a:cs typeface="Calibri"/>
            </a:endParaRPr>
          </a:p>
          <a:p>
            <a:pPr lvl="0">
              <a:buFont typeface="Wingdings"/>
              <a:buChar char=""/>
            </a:pPr>
            <a:r>
              <a:rPr lang="es-ES" dirty="0" err="1" smtClean="0">
                <a:latin typeface="Calibri"/>
                <a:ea typeface="ＭＳ 明朝"/>
                <a:cs typeface="Calibri"/>
              </a:rPr>
              <a:t>Written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about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any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other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experiments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I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could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do in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the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future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to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investigate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more</a:t>
            </a:r>
          </a:p>
          <a:p>
            <a:pPr lvl="0">
              <a:buFont typeface="Wingdings"/>
              <a:buChar char=""/>
            </a:pPr>
            <a:r>
              <a:rPr lang="es-ES" dirty="0" err="1" smtClean="0">
                <a:latin typeface="Calibri"/>
                <a:ea typeface="ＭＳ 明朝"/>
                <a:cs typeface="Calibri"/>
              </a:rPr>
              <a:t>Written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about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working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in a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team</a:t>
            </a:r>
            <a:endParaRPr lang="es-ES" dirty="0" smtClean="0">
              <a:latin typeface="Calibri"/>
              <a:ea typeface="ＭＳ 明朝"/>
              <a:cs typeface="Calibri"/>
            </a:endParaRPr>
          </a:p>
          <a:p>
            <a:pPr lvl="0">
              <a:buFont typeface="Wingdings"/>
              <a:buChar char=""/>
            </a:pPr>
            <a:endParaRPr lang="en-US" dirty="0" smtClean="0">
              <a:effectLst/>
              <a:latin typeface="Calibri"/>
              <a:ea typeface="ＭＳ 明朝"/>
              <a:cs typeface="Calibri"/>
            </a:endParaRP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8235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Calibri"/>
                <a:cs typeface="Calibri"/>
              </a:rPr>
              <a:t>Method </a:t>
            </a:r>
            <a:endParaRPr lang="en-US" sz="4000" u="sng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I have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Written in the imperative </a:t>
            </a:r>
          </a:p>
          <a:p>
            <a:pPr lvl="0">
              <a:buFont typeface="Wingdings"/>
              <a:buChar char=""/>
            </a:pPr>
            <a:r>
              <a:rPr lang="es-ES" dirty="0" err="1" smtClean="0">
                <a:latin typeface="Calibri"/>
                <a:ea typeface="ＭＳ 明朝"/>
                <a:cs typeface="Calibri"/>
              </a:rPr>
              <a:t>Used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bullet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points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or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numbers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for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the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steps</a:t>
            </a:r>
            <a:endParaRPr lang="es-ES" dirty="0" smtClean="0">
              <a:latin typeface="Calibri"/>
              <a:ea typeface="ＭＳ 明朝"/>
              <a:cs typeface="Calibri"/>
            </a:endParaRPr>
          </a:p>
          <a:p>
            <a:pPr lvl="0">
              <a:buFont typeface="Wingdings"/>
              <a:buChar char=""/>
            </a:pPr>
            <a:r>
              <a:rPr lang="es-ES" dirty="0" err="1" smtClean="0">
                <a:latin typeface="Calibri"/>
                <a:ea typeface="ＭＳ 明朝"/>
                <a:cs typeface="Calibri"/>
              </a:rPr>
              <a:t>Mentioned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how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to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be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safe</a:t>
            </a:r>
            <a:endParaRPr lang="es-ES" dirty="0" smtClean="0">
              <a:latin typeface="Calibri"/>
              <a:ea typeface="ＭＳ 明朝"/>
              <a:cs typeface="Calibri"/>
            </a:endParaRPr>
          </a:p>
          <a:p>
            <a:pPr lvl="0">
              <a:buFont typeface="Wingdings"/>
              <a:buChar char=""/>
            </a:pPr>
            <a:endParaRPr lang="es-ES" dirty="0" smtClean="0">
              <a:effectLst/>
              <a:latin typeface="Calibri"/>
              <a:ea typeface="ＭＳ 明朝"/>
              <a:cs typeface="Calibri"/>
            </a:endParaRPr>
          </a:p>
          <a:p>
            <a:pPr lvl="0">
              <a:buNone/>
            </a:pP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Good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method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verbs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:</a:t>
            </a:r>
          </a:p>
          <a:p>
            <a:pPr lvl="0">
              <a:buNone/>
            </a:pPr>
            <a:r>
              <a:rPr lang="es-ES" dirty="0" err="1" smtClean="0">
                <a:latin typeface="Calibri"/>
                <a:ea typeface="ＭＳ 明朝"/>
                <a:cs typeface="Calibri"/>
              </a:rPr>
              <a:t>Take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,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put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,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measure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,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pour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,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add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,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heat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,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weigh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…</a:t>
            </a:r>
            <a:endParaRPr lang="en-US" dirty="0" smtClean="0">
              <a:effectLst/>
              <a:latin typeface="Calibri"/>
              <a:ea typeface="ＭＳ 明朝"/>
              <a:cs typeface="Calibri"/>
            </a:endParaRP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8235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Calibri"/>
                <a:cs typeface="Calibri"/>
              </a:rPr>
              <a:t>Variables </a:t>
            </a:r>
            <a:endParaRPr lang="en-US" sz="4000" u="sng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I have written all three variables: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Independent (what I change)</a:t>
            </a:r>
          </a:p>
          <a:p>
            <a:pPr lvl="0">
              <a:buFont typeface="Wingdings"/>
              <a:buChar char=""/>
            </a:pPr>
            <a:r>
              <a:rPr lang="es-ES" dirty="0" err="1" smtClean="0">
                <a:latin typeface="Calibri"/>
                <a:ea typeface="ＭＳ 明朝"/>
                <a:cs typeface="Calibri"/>
              </a:rPr>
              <a:t>Dependent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(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what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I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measure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)</a:t>
            </a:r>
          </a:p>
          <a:p>
            <a:pPr lvl="0">
              <a:buFont typeface="Wingdings"/>
              <a:buChar char=""/>
            </a:pP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Control (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how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I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will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make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the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experiment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fair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)</a:t>
            </a:r>
          </a:p>
          <a:p>
            <a:pPr lvl="0">
              <a:buFont typeface="Wingdings"/>
              <a:buChar char=""/>
            </a:pPr>
            <a:endParaRPr lang="es-ES" dirty="0" smtClean="0">
              <a:latin typeface="Calibri"/>
              <a:ea typeface="ＭＳ 明朝"/>
              <a:cs typeface="Calibri"/>
            </a:endParaRPr>
          </a:p>
          <a:p>
            <a:pPr lvl="0">
              <a:buFont typeface="Wingdings"/>
              <a:buChar char=""/>
            </a:pP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I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have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included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at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least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two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control variables</a:t>
            </a:r>
            <a:endParaRPr lang="en-US" dirty="0" smtClean="0">
              <a:effectLst/>
              <a:latin typeface="Calibri"/>
              <a:ea typeface="ＭＳ 明朝"/>
              <a:cs typeface="Calibri"/>
            </a:endParaRP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8235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Calibri"/>
                <a:cs typeface="Calibri"/>
              </a:rPr>
              <a:t>Diagram </a:t>
            </a:r>
            <a:endParaRPr lang="en-US" sz="4000" u="sng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I have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Used a ruler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latin typeface="Calibri"/>
                <a:ea typeface="ＭＳ 明朝"/>
                <a:cs typeface="Calibri"/>
              </a:rPr>
              <a:t>Used pencil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latin typeface="Calibri"/>
                <a:ea typeface="ＭＳ 明朝"/>
                <a:cs typeface="Calibri"/>
              </a:rPr>
              <a:t>Labeled the equipment with a straight line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Drawn everything in 2D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latin typeface="Calibri"/>
                <a:ea typeface="ＭＳ 明朝"/>
                <a:cs typeface="Calibri"/>
              </a:rPr>
              <a:t>Drawn the diagram in at least half a page of my notebook</a:t>
            </a:r>
            <a:endParaRPr lang="en-US" dirty="0" smtClean="0">
              <a:effectLst/>
              <a:latin typeface="Calibri"/>
              <a:ea typeface="ＭＳ 明朝"/>
              <a:cs typeface="Calibri"/>
            </a:endParaRP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3796" y="0"/>
            <a:ext cx="2170204" cy="304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235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Calibri"/>
                <a:cs typeface="Calibri"/>
              </a:rPr>
              <a:t>Equipment </a:t>
            </a:r>
            <a:endParaRPr lang="en-US" sz="4000" u="sng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66710" cy="4525963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I have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Listed all the equipment I have used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latin typeface="Calibri"/>
                <a:ea typeface="ＭＳ 明朝"/>
                <a:cs typeface="Calibri"/>
              </a:rPr>
              <a:t>Used scientific names of the equipment</a:t>
            </a:r>
            <a:endParaRPr lang="en-US" dirty="0" smtClean="0">
              <a:effectLst/>
              <a:latin typeface="Calibri"/>
              <a:ea typeface="ＭＳ 明朝"/>
              <a:cs typeface="Calibri"/>
            </a:endParaRPr>
          </a:p>
          <a:p>
            <a:pPr lvl="0">
              <a:buFont typeface="Wingdings"/>
              <a:buChar char=""/>
            </a:pPr>
            <a:r>
              <a:rPr lang="en-US" dirty="0" smtClean="0">
                <a:latin typeface="Calibri"/>
                <a:ea typeface="ＭＳ 明朝"/>
                <a:cs typeface="Calibri"/>
              </a:rPr>
              <a:t>Said WHY I chose each piece of equipment</a:t>
            </a:r>
            <a:endParaRPr lang="en-US" dirty="0" smtClean="0">
              <a:effectLst/>
              <a:latin typeface="Calibri"/>
              <a:ea typeface="ＭＳ 明朝"/>
              <a:cs typeface="Calibri"/>
            </a:endParaRP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8235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Calibri"/>
                <a:cs typeface="Calibri"/>
              </a:rPr>
              <a:t>Results table </a:t>
            </a:r>
            <a:endParaRPr lang="en-US" sz="4000" u="sng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I have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Put the independent variable in the left column</a:t>
            </a:r>
          </a:p>
          <a:p>
            <a:pPr lvl="0">
              <a:buFont typeface="Wingdings"/>
              <a:buChar char=""/>
            </a:pPr>
            <a:r>
              <a:rPr lang="es-ES" dirty="0" err="1" smtClean="0">
                <a:latin typeface="Calibri"/>
                <a:ea typeface="ＭＳ 明朝"/>
                <a:cs typeface="Calibri"/>
              </a:rPr>
              <a:t>Put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the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dependent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variable in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the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right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column</a:t>
            </a:r>
            <a:endParaRPr lang="es-ES" dirty="0" smtClean="0">
              <a:latin typeface="Calibri"/>
              <a:ea typeface="ＭＳ 明朝"/>
              <a:cs typeface="Calibri"/>
            </a:endParaRPr>
          </a:p>
          <a:p>
            <a:pPr lvl="0">
              <a:buFont typeface="Wingdings"/>
              <a:buChar char=""/>
            </a:pP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Repeated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the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experiment</a:t>
            </a:r>
            <a:endParaRPr lang="es-ES" dirty="0" smtClean="0">
              <a:effectLst/>
              <a:latin typeface="Calibri"/>
              <a:ea typeface="ＭＳ 明朝"/>
              <a:cs typeface="Calibri"/>
            </a:endParaRPr>
          </a:p>
          <a:p>
            <a:pPr lvl="0">
              <a:buFont typeface="Wingdings"/>
              <a:buChar char=""/>
            </a:pPr>
            <a:r>
              <a:rPr lang="es-ES" dirty="0" err="1" smtClean="0">
                <a:latin typeface="Calibri"/>
                <a:ea typeface="ＭＳ 明朝"/>
                <a:cs typeface="Calibri"/>
              </a:rPr>
              <a:t>Taken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averages</a:t>
            </a:r>
            <a:endParaRPr lang="es-ES" dirty="0" smtClean="0">
              <a:latin typeface="Calibri"/>
              <a:ea typeface="ＭＳ 明朝"/>
              <a:cs typeface="Calibri"/>
            </a:endParaRPr>
          </a:p>
          <a:p>
            <a:pPr lvl="0">
              <a:buFont typeface="Wingdings"/>
              <a:buChar char=""/>
            </a:pP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Put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units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at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the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top of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the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column</a:t>
            </a:r>
            <a:endParaRPr lang="es-ES" dirty="0" smtClean="0">
              <a:effectLst/>
              <a:latin typeface="Calibri"/>
              <a:ea typeface="ＭＳ 明朝"/>
              <a:cs typeface="Calibri"/>
            </a:endParaRPr>
          </a:p>
          <a:p>
            <a:pPr lvl="0">
              <a:buFont typeface="Wingdings"/>
              <a:buChar char=""/>
            </a:pPr>
            <a:r>
              <a:rPr lang="es-ES" dirty="0" err="1" smtClean="0">
                <a:latin typeface="Calibri"/>
                <a:ea typeface="ＭＳ 明朝"/>
                <a:cs typeface="Calibri"/>
              </a:rPr>
              <a:t>Used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a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ruler</a:t>
            </a:r>
            <a:endParaRPr lang="en-US" dirty="0" smtClean="0">
              <a:effectLst/>
              <a:latin typeface="Calibri"/>
              <a:ea typeface="ＭＳ 明朝"/>
              <a:cs typeface="Calibri"/>
            </a:endParaRP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8235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Bar chart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I have</a:t>
            </a:r>
          </a:p>
          <a:p>
            <a:pPr>
              <a:buFont typeface="Wingdings"/>
              <a:buChar char=""/>
            </a:pPr>
            <a:r>
              <a:rPr lang="en-US" dirty="0" smtClean="0">
                <a:latin typeface="Calibri"/>
                <a:ea typeface="ＭＳ 明朝"/>
                <a:cs typeface="Calibri"/>
              </a:rPr>
              <a:t>Used mm graph paper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a typeface="ＭＳ 明朝"/>
                <a:cs typeface="Calibri"/>
              </a:rPr>
              <a:t>Put the independent variable on the x axis and the dependent variable on the y axis</a:t>
            </a:r>
            <a:endParaRPr lang="en-US" dirty="0" smtClean="0">
              <a:effectLst/>
              <a:latin typeface="Calibri"/>
              <a:ea typeface="ＭＳ 明朝"/>
              <a:cs typeface="Calibri"/>
            </a:endParaRP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Written a title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Underlined the title with a ruler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Drawn the axes with a ruler 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Labeled the axes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Labeled the y axis with units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Used a regular increase on the y axis (e.g. 2,4,6 NOT 1,3,4,7)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Drawn all the bars the same width 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  <p:pic>
        <p:nvPicPr>
          <p:cNvPr id="1026" name="Picture 2" descr="C:\Documents and Settings\stamph\Local Settings\Temporary Internet Files\Content.IE5\ALYWEWPE\MP90038793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0"/>
            <a:ext cx="2609850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6404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01882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effectLst/>
                <a:latin typeface="Calibri"/>
                <a:ea typeface="ＭＳ 明朝"/>
                <a:cs typeface="Calibri"/>
              </a:rPr>
              <a:t>Line graph </a:t>
            </a: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/>
            </a:r>
            <a:br>
              <a:rPr lang="en-US" dirty="0" smtClean="0">
                <a:effectLst/>
                <a:latin typeface="Calibri"/>
                <a:ea typeface="ＭＳ 明朝"/>
                <a:cs typeface="Calibri"/>
              </a:rPr>
            </a:b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I have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Used mm graph paper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Written a title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Underlined the title with a ruler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Drawn the axes with a ruler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Put the independent variable on the x axis and the dependent variable on the y axis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Labeled the axes 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Labeled the axes with units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Used a regular increase on the axes (e.g. 2,4,6 NOT 1,3,4,7)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Used crosses for the data points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Drawn a line of best fit (curved or straight)</a:t>
            </a:r>
          </a:p>
          <a:p>
            <a:endParaRPr lang="en-US" dirty="0">
              <a:latin typeface="Calibri"/>
              <a:cs typeface="Calibri"/>
            </a:endParaRPr>
          </a:p>
        </p:txBody>
      </p:sp>
      <p:pic>
        <p:nvPicPr>
          <p:cNvPr id="2050" name="Picture 2" descr="C:\Documents and Settings\stamph\Local Settings\Temporary Internet Files\Content.IE5\ALYWEWPE\MP90044241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9082" y="0"/>
            <a:ext cx="3784918" cy="25232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3352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Calibri"/>
                <a:cs typeface="Calibri"/>
              </a:rPr>
              <a:t>Conclusion </a:t>
            </a:r>
            <a:endParaRPr lang="en-US" sz="4000" u="sng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I have</a:t>
            </a:r>
          </a:p>
          <a:p>
            <a:pPr lvl="0">
              <a:buFont typeface="Wingdings"/>
              <a:buChar char=""/>
            </a:pPr>
            <a:r>
              <a:rPr lang="en-US" dirty="0" smtClean="0">
                <a:effectLst/>
                <a:latin typeface="Calibri"/>
                <a:ea typeface="ＭＳ 明朝"/>
                <a:cs typeface="Calibri"/>
              </a:rPr>
              <a:t>Described what I have found out</a:t>
            </a:r>
          </a:p>
          <a:p>
            <a:pPr lvl="0">
              <a:buFont typeface="Wingdings"/>
              <a:buChar char=""/>
            </a:pPr>
            <a:r>
              <a:rPr lang="es-ES" dirty="0" err="1" smtClean="0">
                <a:latin typeface="Calibri"/>
                <a:ea typeface="ＭＳ 明朝"/>
                <a:cs typeface="Calibri"/>
              </a:rPr>
              <a:t>Explained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what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i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found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out</a:t>
            </a:r>
            <a:endParaRPr lang="es-ES" dirty="0" smtClean="0">
              <a:latin typeface="Calibri"/>
              <a:ea typeface="ＭＳ 明朝"/>
              <a:cs typeface="Calibri"/>
            </a:endParaRPr>
          </a:p>
          <a:p>
            <a:pPr lvl="0">
              <a:buFont typeface="Wingdings"/>
              <a:buChar char=""/>
            </a:pPr>
            <a:r>
              <a:rPr lang="es-ES" dirty="0" err="1" smtClean="0">
                <a:latin typeface="Calibri"/>
                <a:ea typeface="ＭＳ 明朝"/>
                <a:cs typeface="Calibri"/>
              </a:rPr>
              <a:t>Described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if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there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is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a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pattern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e.g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.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if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…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increases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then</a:t>
            </a:r>
            <a:r>
              <a:rPr lang="es-ES" dirty="0" smtClean="0">
                <a:latin typeface="Calibri"/>
                <a:ea typeface="ＭＳ 明朝"/>
                <a:cs typeface="Calibri"/>
              </a:rPr>
              <a:t> … </a:t>
            </a:r>
            <a:r>
              <a:rPr lang="es-ES" dirty="0" err="1" smtClean="0">
                <a:latin typeface="Calibri"/>
                <a:ea typeface="ＭＳ 明朝"/>
                <a:cs typeface="Calibri"/>
              </a:rPr>
              <a:t>decreases</a:t>
            </a:r>
            <a:endParaRPr lang="es-ES" dirty="0" smtClean="0">
              <a:latin typeface="Calibri"/>
              <a:ea typeface="ＭＳ 明朝"/>
              <a:cs typeface="Calibri"/>
            </a:endParaRPr>
          </a:p>
          <a:p>
            <a:pPr lvl="0">
              <a:buFont typeface="Wingdings"/>
              <a:buChar char=""/>
            </a:pP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Used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scientific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vocabulary</a:t>
            </a:r>
            <a:endParaRPr lang="es-ES" dirty="0" smtClean="0">
              <a:effectLst/>
              <a:latin typeface="Calibri"/>
              <a:ea typeface="ＭＳ 明朝"/>
              <a:cs typeface="Calibri"/>
            </a:endParaRPr>
          </a:p>
          <a:p>
            <a:pPr lvl="0">
              <a:buFont typeface="Wingdings"/>
              <a:buChar char=""/>
            </a:pP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Written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if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there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are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any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strange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 (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anomylous</a:t>
            </a:r>
            <a:r>
              <a:rPr lang="es-ES" dirty="0" smtClean="0">
                <a:effectLst/>
                <a:latin typeface="Calibri"/>
                <a:ea typeface="ＭＳ 明朝"/>
                <a:cs typeface="Calibri"/>
              </a:rPr>
              <a:t>) </a:t>
            </a:r>
            <a:r>
              <a:rPr lang="es-ES" dirty="0" err="1" smtClean="0">
                <a:effectLst/>
                <a:latin typeface="Calibri"/>
                <a:ea typeface="ＭＳ 明朝"/>
                <a:cs typeface="Calibri"/>
              </a:rPr>
              <a:t>results</a:t>
            </a:r>
            <a:endParaRPr lang="es-ES" dirty="0" smtClean="0">
              <a:latin typeface="Calibri"/>
              <a:ea typeface="ＭＳ 明朝"/>
              <a:cs typeface="Calibri"/>
            </a:endParaRPr>
          </a:p>
          <a:p>
            <a:pPr lvl="0">
              <a:buFont typeface="Wingdings"/>
              <a:buChar char=""/>
            </a:pPr>
            <a:endParaRPr lang="en-US" dirty="0" smtClean="0">
              <a:effectLst/>
              <a:latin typeface="Calibri"/>
              <a:ea typeface="ＭＳ 明朝"/>
              <a:cs typeface="Calibri"/>
            </a:endParaRP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8235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446</Words>
  <Application>Microsoft Macintosh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Aim and prediction </vt:lpstr>
      <vt:lpstr>Method </vt:lpstr>
      <vt:lpstr>Variables </vt:lpstr>
      <vt:lpstr>Diagram </vt:lpstr>
      <vt:lpstr>Equipment </vt:lpstr>
      <vt:lpstr>Results table </vt:lpstr>
      <vt:lpstr>Bar chart  </vt:lpstr>
      <vt:lpstr>Line graph  </vt:lpstr>
      <vt:lpstr>Conclusion </vt:lpstr>
      <vt:lpstr>Evaluation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chart checklist </dc:title>
  <dc:creator>Helen Stamp</dc:creator>
  <cp:lastModifiedBy>Helen Stamp</cp:lastModifiedBy>
  <cp:revision>29</cp:revision>
  <dcterms:created xsi:type="dcterms:W3CDTF">2011-07-05T16:00:54Z</dcterms:created>
  <dcterms:modified xsi:type="dcterms:W3CDTF">2013-07-05T14:39:11Z</dcterms:modified>
</cp:coreProperties>
</file>